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62" r:id="rId3"/>
    <p:sldId id="259" r:id="rId4"/>
    <p:sldId id="261" r:id="rId5"/>
    <p:sldId id="260" r:id="rId6"/>
    <p:sldId id="256" r:id="rId7"/>
    <p:sldId id="257" r:id="rId8"/>
    <p:sldId id="258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44C694-F600-4ADD-AE2E-5E7AD34C3609}" v="12" dt="2026-01-21T13:36:04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125" autoAdjust="0"/>
  </p:normalViewPr>
  <p:slideViewPr>
    <p:cSldViewPr snapToGrid="0">
      <p:cViewPr>
        <p:scale>
          <a:sx n="106" d="100"/>
          <a:sy n="106" d="100"/>
        </p:scale>
        <p:origin x="73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ts, Peter A H" userId="20641495076_tp_box_2" providerId="OAuth2" clId="{90461647-94BC-43D5-8B77-3E491395F612}"/>
    <pc:docChg chg="undo custSel addSld modSld sldOrd">
      <pc:chgData name="Betts, Peter A H" userId="20641495076_tp_box_2" providerId="OAuth2" clId="{90461647-94BC-43D5-8B77-3E491395F612}" dt="2026-01-21T13:36:08.894" v="58" actId="1076"/>
      <pc:docMkLst>
        <pc:docMk/>
      </pc:docMkLst>
      <pc:sldChg chg="ord">
        <pc:chgData name="Betts, Peter A H" userId="20641495076_tp_box_2" providerId="OAuth2" clId="{90461647-94BC-43D5-8B77-3E491395F612}" dt="2026-01-21T12:10:23.044" v="1"/>
        <pc:sldMkLst>
          <pc:docMk/>
          <pc:sldMk cId="1921110997" sldId="261"/>
        </pc:sldMkLst>
      </pc:sldChg>
      <pc:sldChg chg="addSp delSp modSp new mod ord">
        <pc:chgData name="Betts, Peter A H" userId="20641495076_tp_box_2" providerId="OAuth2" clId="{90461647-94BC-43D5-8B77-3E491395F612}" dt="2026-01-21T12:12:34.317" v="32" actId="1076"/>
        <pc:sldMkLst>
          <pc:docMk/>
          <pc:sldMk cId="842278127" sldId="262"/>
        </pc:sldMkLst>
        <pc:spChg chg="del">
          <ac:chgData name="Betts, Peter A H" userId="20641495076_tp_box_2" providerId="OAuth2" clId="{90461647-94BC-43D5-8B77-3E491395F612}" dt="2026-01-21T12:10:42.030" v="5" actId="478"/>
          <ac:spMkLst>
            <pc:docMk/>
            <pc:sldMk cId="842278127" sldId="262"/>
            <ac:spMk id="2" creationId="{5A7F4B72-8DBE-6B43-6593-8725B705B3C0}"/>
          </ac:spMkLst>
        </pc:spChg>
        <pc:spChg chg="del">
          <ac:chgData name="Betts, Peter A H" userId="20641495076_tp_box_2" providerId="OAuth2" clId="{90461647-94BC-43D5-8B77-3E491395F612}" dt="2026-01-21T12:10:42.944" v="6" actId="478"/>
          <ac:spMkLst>
            <pc:docMk/>
            <pc:sldMk cId="842278127" sldId="262"/>
            <ac:spMk id="3" creationId="{DEA3DCEF-9DB9-0B63-5586-49FD361FBD3D}"/>
          </ac:spMkLst>
        </pc:spChg>
        <pc:picChg chg="add del mod">
          <ac:chgData name="Betts, Peter A H" userId="20641495076_tp_box_2" providerId="OAuth2" clId="{90461647-94BC-43D5-8B77-3E491395F612}" dt="2026-01-21T12:10:54.824" v="8" actId="478"/>
          <ac:picMkLst>
            <pc:docMk/>
            <pc:sldMk cId="842278127" sldId="262"/>
            <ac:picMk id="4" creationId="{F18AE51F-9561-65ED-EEC9-633592614B09}"/>
          </ac:picMkLst>
        </pc:picChg>
        <pc:picChg chg="add mod modCrop">
          <ac:chgData name="Betts, Peter A H" userId="20641495076_tp_box_2" providerId="OAuth2" clId="{90461647-94BC-43D5-8B77-3E491395F612}" dt="2026-01-21T12:11:11.694" v="10" actId="732"/>
          <ac:picMkLst>
            <pc:docMk/>
            <pc:sldMk cId="842278127" sldId="262"/>
            <ac:picMk id="5" creationId="{B72D1C2E-F18C-1F87-B03A-E7782ACB16E9}"/>
          </ac:picMkLst>
        </pc:picChg>
        <pc:picChg chg="add mod modCrop">
          <ac:chgData name="Betts, Peter A H" userId="20641495076_tp_box_2" providerId="OAuth2" clId="{90461647-94BC-43D5-8B77-3E491395F612}" dt="2026-01-21T12:11:28.867" v="15" actId="1076"/>
          <ac:picMkLst>
            <pc:docMk/>
            <pc:sldMk cId="842278127" sldId="262"/>
            <ac:picMk id="6" creationId="{FAB916D6-0DC1-BBBD-21E9-EB5AEE9223B7}"/>
          </ac:picMkLst>
        </pc:picChg>
        <pc:picChg chg="add mod modCrop">
          <ac:chgData name="Betts, Peter A H" userId="20641495076_tp_box_2" providerId="OAuth2" clId="{90461647-94BC-43D5-8B77-3E491395F612}" dt="2026-01-21T12:11:47.476" v="22" actId="1076"/>
          <ac:picMkLst>
            <pc:docMk/>
            <pc:sldMk cId="842278127" sldId="262"/>
            <ac:picMk id="7" creationId="{DC964D5A-4CDA-7BC9-CCC2-1DD9CDA5AFA9}"/>
          </ac:picMkLst>
        </pc:picChg>
        <pc:picChg chg="add mod">
          <ac:chgData name="Betts, Peter A H" userId="20641495076_tp_box_2" providerId="OAuth2" clId="{90461647-94BC-43D5-8B77-3E491395F612}" dt="2026-01-21T12:12:30.004" v="30" actId="1076"/>
          <ac:picMkLst>
            <pc:docMk/>
            <pc:sldMk cId="842278127" sldId="262"/>
            <ac:picMk id="8" creationId="{0F1AD9DC-3945-F010-286F-5FCB6752A4CA}"/>
          </ac:picMkLst>
        </pc:picChg>
        <pc:picChg chg="add mod">
          <ac:chgData name="Betts, Peter A H" userId="20641495076_tp_box_2" providerId="OAuth2" clId="{90461647-94BC-43D5-8B77-3E491395F612}" dt="2026-01-21T12:12:34.317" v="32" actId="1076"/>
          <ac:picMkLst>
            <pc:docMk/>
            <pc:sldMk cId="842278127" sldId="262"/>
            <ac:picMk id="9" creationId="{424CE202-D7EB-AC01-5005-5A8E31360E72}"/>
          </ac:picMkLst>
        </pc:picChg>
      </pc:sldChg>
      <pc:sldChg chg="addSp delSp modSp new mod ord">
        <pc:chgData name="Betts, Peter A H" userId="20641495076_tp_box_2" providerId="OAuth2" clId="{90461647-94BC-43D5-8B77-3E491395F612}" dt="2026-01-21T12:13:39.039" v="39"/>
        <pc:sldMkLst>
          <pc:docMk/>
          <pc:sldMk cId="2911533680" sldId="263"/>
        </pc:sldMkLst>
        <pc:spChg chg="del">
          <ac:chgData name="Betts, Peter A H" userId="20641495076_tp_box_2" providerId="OAuth2" clId="{90461647-94BC-43D5-8B77-3E491395F612}" dt="2026-01-21T12:13:30.090" v="34" actId="478"/>
          <ac:spMkLst>
            <pc:docMk/>
            <pc:sldMk cId="2911533680" sldId="263"/>
            <ac:spMk id="2" creationId="{84C717D2-1450-5FB2-882A-441F38E5BAFB}"/>
          </ac:spMkLst>
        </pc:spChg>
        <pc:spChg chg="del">
          <ac:chgData name="Betts, Peter A H" userId="20641495076_tp_box_2" providerId="OAuth2" clId="{90461647-94BC-43D5-8B77-3E491395F612}" dt="2026-01-21T12:13:30.850" v="35" actId="478"/>
          <ac:spMkLst>
            <pc:docMk/>
            <pc:sldMk cId="2911533680" sldId="263"/>
            <ac:spMk id="3" creationId="{9F371738-B09B-76E8-D66C-ADF82D67E762}"/>
          </ac:spMkLst>
        </pc:spChg>
        <pc:picChg chg="add mod">
          <ac:chgData name="Betts, Peter A H" userId="20641495076_tp_box_2" providerId="OAuth2" clId="{90461647-94BC-43D5-8B77-3E491395F612}" dt="2026-01-21T12:13:31.862" v="36"/>
          <ac:picMkLst>
            <pc:docMk/>
            <pc:sldMk cId="2911533680" sldId="263"/>
            <ac:picMk id="4" creationId="{53183CED-51CE-2AAA-C34A-8B1259F85A69}"/>
          </ac:picMkLst>
        </pc:picChg>
        <pc:picChg chg="add mod">
          <ac:chgData name="Betts, Peter A H" userId="20641495076_tp_box_2" providerId="OAuth2" clId="{90461647-94BC-43D5-8B77-3E491395F612}" dt="2026-01-21T12:13:31.862" v="36"/>
          <ac:picMkLst>
            <pc:docMk/>
            <pc:sldMk cId="2911533680" sldId="263"/>
            <ac:picMk id="5" creationId="{F58FDED0-7B82-6079-8BAE-F4F2A4B92C6A}"/>
          </ac:picMkLst>
        </pc:picChg>
        <pc:picChg chg="add mod">
          <ac:chgData name="Betts, Peter A H" userId="20641495076_tp_box_2" providerId="OAuth2" clId="{90461647-94BC-43D5-8B77-3E491395F612}" dt="2026-01-21T12:13:31.862" v="36"/>
          <ac:picMkLst>
            <pc:docMk/>
            <pc:sldMk cId="2911533680" sldId="263"/>
            <ac:picMk id="6" creationId="{89E3C863-1F65-14A3-FDB8-51CF203F14B2}"/>
          </ac:picMkLst>
        </pc:picChg>
        <pc:picChg chg="add mod">
          <ac:chgData name="Betts, Peter A H" userId="20641495076_tp_box_2" providerId="OAuth2" clId="{90461647-94BC-43D5-8B77-3E491395F612}" dt="2026-01-21T12:13:31.862" v="36"/>
          <ac:picMkLst>
            <pc:docMk/>
            <pc:sldMk cId="2911533680" sldId="263"/>
            <ac:picMk id="7" creationId="{856D52F3-C184-8AA0-B087-1984BED609CC}"/>
          </ac:picMkLst>
        </pc:picChg>
        <pc:picChg chg="add mod">
          <ac:chgData name="Betts, Peter A H" userId="20641495076_tp_box_2" providerId="OAuth2" clId="{90461647-94BC-43D5-8B77-3E491395F612}" dt="2026-01-21T12:13:31.862" v="36"/>
          <ac:picMkLst>
            <pc:docMk/>
            <pc:sldMk cId="2911533680" sldId="263"/>
            <ac:picMk id="8" creationId="{20641732-BE0B-D78B-8BF6-2AF23F4D03AC}"/>
          </ac:picMkLst>
        </pc:picChg>
        <pc:picChg chg="add">
          <ac:chgData name="Betts, Peter A H" userId="20641495076_tp_box_2" providerId="OAuth2" clId="{90461647-94BC-43D5-8B77-3E491395F612}" dt="2026-01-21T12:13:37.095" v="37"/>
          <ac:picMkLst>
            <pc:docMk/>
            <pc:sldMk cId="2911533680" sldId="263"/>
            <ac:picMk id="9" creationId="{D846C945-3FD7-2C72-6FB8-780A9470B03C}"/>
          </ac:picMkLst>
        </pc:picChg>
      </pc:sldChg>
      <pc:sldChg chg="addSp delSp modSp new mod">
        <pc:chgData name="Betts, Peter A H" userId="20641495076_tp_box_2" providerId="OAuth2" clId="{90461647-94BC-43D5-8B77-3E491395F612}" dt="2026-01-21T13:36:08.894" v="58" actId="1076"/>
        <pc:sldMkLst>
          <pc:docMk/>
          <pc:sldMk cId="702926887" sldId="264"/>
        </pc:sldMkLst>
        <pc:spChg chg="del">
          <ac:chgData name="Betts, Peter A H" userId="20641495076_tp_box_2" providerId="OAuth2" clId="{90461647-94BC-43D5-8B77-3E491395F612}" dt="2026-01-21T13:35:25.803" v="42" actId="478"/>
          <ac:spMkLst>
            <pc:docMk/>
            <pc:sldMk cId="702926887" sldId="264"/>
            <ac:spMk id="2" creationId="{43012482-5A24-2799-F0FF-C80726AE300C}"/>
          </ac:spMkLst>
        </pc:spChg>
        <pc:spChg chg="del">
          <ac:chgData name="Betts, Peter A H" userId="20641495076_tp_box_2" providerId="OAuth2" clId="{90461647-94BC-43D5-8B77-3E491395F612}" dt="2026-01-21T13:35:24.670" v="41" actId="478"/>
          <ac:spMkLst>
            <pc:docMk/>
            <pc:sldMk cId="702926887" sldId="264"/>
            <ac:spMk id="3" creationId="{765C5485-BB11-15F1-BF94-0CA11A5C229A}"/>
          </ac:spMkLst>
        </pc:spChg>
        <pc:spChg chg="add del mod">
          <ac:chgData name="Betts, Peter A H" userId="20641495076_tp_box_2" providerId="OAuth2" clId="{90461647-94BC-43D5-8B77-3E491395F612}" dt="2026-01-21T13:35:29.967" v="46" actId="22"/>
          <ac:spMkLst>
            <pc:docMk/>
            <pc:sldMk cId="702926887" sldId="264"/>
            <ac:spMk id="5" creationId="{87EFFCE4-D758-5178-49B2-8B780324B1A6}"/>
          </ac:spMkLst>
        </pc:spChg>
        <pc:spChg chg="add mod">
          <ac:chgData name="Betts, Peter A H" userId="20641495076_tp_box_2" providerId="OAuth2" clId="{90461647-94BC-43D5-8B77-3E491395F612}" dt="2026-01-21T13:36:03.845" v="56" actId="1076"/>
          <ac:spMkLst>
            <pc:docMk/>
            <pc:sldMk cId="702926887" sldId="264"/>
            <ac:spMk id="8" creationId="{78948E25-943B-16D5-991D-452E19904332}"/>
          </ac:spMkLst>
        </pc:spChg>
        <pc:spChg chg="add mod">
          <ac:chgData name="Betts, Peter A H" userId="20641495076_tp_box_2" providerId="OAuth2" clId="{90461647-94BC-43D5-8B77-3E491395F612}" dt="2026-01-21T13:36:08.894" v="58" actId="1076"/>
          <ac:spMkLst>
            <pc:docMk/>
            <pc:sldMk cId="702926887" sldId="264"/>
            <ac:spMk id="9" creationId="{AE29C54D-29F6-A2AF-AEBA-CCD874B3743D}"/>
          </ac:spMkLst>
        </pc:spChg>
        <pc:picChg chg="add mod">
          <ac:chgData name="Betts, Peter A H" userId="20641495076_tp_box_2" providerId="OAuth2" clId="{90461647-94BC-43D5-8B77-3E491395F612}" dt="2026-01-21T13:35:43.212" v="49" actId="1076"/>
          <ac:picMkLst>
            <pc:docMk/>
            <pc:sldMk cId="702926887" sldId="264"/>
            <ac:picMk id="7" creationId="{53FDB036-A8EB-DAAC-9284-6B6FD865EF5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655D5-5C3B-4314-9E30-45FD65A03117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76017-C9AE-483B-9631-F9F757B838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7960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F76017-C9AE-483B-9631-F9F757B8387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49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FC4BC-CABD-E3FE-B7FE-D1E12439D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F12AE3-569A-D05E-54D4-CD95C14F6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9340C-AE3C-54B8-90DE-2B8734469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7FAA6-7864-044C-1667-A3949E8F9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C45EDA-E955-02F1-4AD8-24305F9C4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977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8A2B6-B0D7-8880-F338-177FD89C8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BDC649-045C-F473-F228-0841DC813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3F780-21C3-CBFF-2A2D-1E77BBFAA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5DC3BE-8F83-A0D0-5B87-EDA736429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DFC62-9DD1-C808-620D-54DCBF6EF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31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A6D8A5-4C3C-FD97-3FD2-7D729FD5DB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60C33B-0C89-9EC9-3693-7540A6356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0E30E-3E06-27B0-40AD-B735AC1C0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D1B6C-17F2-53E8-4EE6-F79D1281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454F4-AEB5-0055-4C0B-FD80A4730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20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792D4-7430-52E8-463C-29960EB14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D3206-4629-D991-479A-718777B97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BB6B0-50A3-56BA-1D31-34060AB76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7150C-A8F2-9A7B-AF52-6E7FF32E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C1252-33C8-9237-7F4C-7CCC18A4E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01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10661-7DE8-0229-BC60-DD44375F2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FB0192-89FC-F60E-791D-5B7FAFF1B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3406C-DF22-D48B-9438-02C40542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97428-99D1-804B-2A6D-5D3E493E7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659AC3-A94A-6830-FB63-D7476F93F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63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C824-7C6B-5B02-CFA1-2A88574B8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E2A0-E975-1049-7F19-5163ADCB64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5E47BA-D7A4-6FAD-1EA1-684A84F83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D6452-0F54-E1B8-C2A6-592A548A1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27AB2-AC52-F3D2-A7C5-F14CADF5B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39C9FA-B343-2B43-8667-D304D11F6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20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D20DF-459B-4C01-1A0E-AABB488B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AEBA5-0465-DF7A-6804-E2A6788F5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4CB29B-3CE3-4850-C963-B7F8AF8AB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753451-6D68-8AA1-9F4B-17282C4FF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52782-7B37-3E0D-9821-0A4D140B46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4B820E-B4AB-B76C-330E-E5F975E13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827024-2B23-D84F-6357-6942C6372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818B6F-197F-A97C-B886-1A82D1824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816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BE0B9-3CA6-CAAC-667B-D134E9413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4B839B-07F1-A5B8-92A9-305510675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7D06E3-851C-A348-DF50-AD27084BB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9BF2E-5483-A74F-9E66-B60820DE9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13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62CF1A-0B62-F7FA-A47F-9837E5768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E7044E-B239-DFC4-3B29-C2F27DCB8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2DBB85-01A6-6DAA-4345-068C1871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422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4AD52-0232-2FA1-2F4B-DB2C28018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7B0B9-E462-DCCF-2395-22BD377E4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828A5-ACDE-6322-A830-2BE06B0AB0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A77EE3-E7A7-27F5-BA84-3AB04D4B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7F480D-036F-8AB1-67A5-4C93E9CE3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75805C-55DB-2D47-A76B-E0FE56DCB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20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D7F42-2726-D6B1-3462-834269323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9A92F7-6586-623B-00FE-C0F9AA52C9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DBE904-1D7E-3193-FEC3-36732F217E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CADC8D-C45D-1C25-223F-D16729EB0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4345EA-205D-E8A3-62DD-523B603FB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E3A932-7661-EFEE-9D42-ED2AF4D92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432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6421B-2D2D-241F-A15B-5E70F4F0C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B6AB6F-5355-49CC-F267-F803E8119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D61FE-CEF0-18C9-96C6-3FB95D4A28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00EBC9-D170-406B-8A2B-5651D338F5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B4B01-A3F6-F8AB-5A75-1C646E62F7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663DE-04E8-C051-9A74-7B449D909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0063E7-1B36-4F23-B814-6A0580B09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10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46C945-3FD7-2C72-6FB8-780A9470B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71" y="97247"/>
            <a:ext cx="10083658" cy="666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33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2D1C2E-F18C-1F87-B03A-E7782ACB16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2763"/>
          <a:stretch>
            <a:fillRect/>
          </a:stretch>
        </p:blipFill>
        <p:spPr>
          <a:xfrm>
            <a:off x="380504" y="97247"/>
            <a:ext cx="3113467" cy="66635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B916D6-0DC1-BBBD-21E9-EB5AEE9223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473" r="39290"/>
          <a:stretch>
            <a:fillRect/>
          </a:stretch>
        </p:blipFill>
        <p:spPr>
          <a:xfrm>
            <a:off x="3493971" y="97247"/>
            <a:ext cx="3113467" cy="66635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964D5A-4CDA-7BC9-CCC2-1DD9CDA5AF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144" r="160"/>
          <a:stretch>
            <a:fillRect/>
          </a:stretch>
        </p:blipFill>
        <p:spPr>
          <a:xfrm>
            <a:off x="6607438" y="97247"/>
            <a:ext cx="3851710" cy="6663506"/>
          </a:xfrm>
          <a:prstGeom prst="rect">
            <a:avLst/>
          </a:prstGeom>
        </p:spPr>
      </p:pic>
      <p:pic>
        <p:nvPicPr>
          <p:cNvPr id="8" name="Picture 7" descr="A close-up of a grey surface&#10;&#10;Description automatically generated">
            <a:extLst>
              <a:ext uri="{FF2B5EF4-FFF2-40B4-BE49-F238E27FC236}">
                <a16:creationId xmlns:a16="http://schemas.microsoft.com/office/drawing/2014/main" id="{0F1AD9DC-3945-F010-286F-5FCB6752A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4" t="82945" r="12670" b="10709"/>
          <a:stretch/>
        </p:blipFill>
        <p:spPr>
          <a:xfrm rot="5400000">
            <a:off x="9387978" y="3647757"/>
            <a:ext cx="350845" cy="216369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9" name="Picture 8" descr="A close-up of a grey surface&#10;&#10;Description automatically generated">
            <a:extLst>
              <a:ext uri="{FF2B5EF4-FFF2-40B4-BE49-F238E27FC236}">
                <a16:creationId xmlns:a16="http://schemas.microsoft.com/office/drawing/2014/main" id="{424CE202-D7EB-AC01-5005-5A8E31360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4" t="82945" r="12670" b="10709"/>
          <a:stretch/>
        </p:blipFill>
        <p:spPr>
          <a:xfrm rot="5400000">
            <a:off x="9387977" y="3895692"/>
            <a:ext cx="350845" cy="216369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842278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graphs showing different types of data&#10;&#10;Description automatically generated with medium confidence">
            <a:extLst>
              <a:ext uri="{FF2B5EF4-FFF2-40B4-BE49-F238E27FC236}">
                <a16:creationId xmlns:a16="http://schemas.microsoft.com/office/drawing/2014/main" id="{C9086867-9B36-77CE-87D4-CC3455C8E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5250"/>
            <a:ext cx="11430000" cy="6667500"/>
          </a:xfrm>
          <a:prstGeom prst="rect">
            <a:avLst/>
          </a:prstGeom>
        </p:spPr>
      </p:pic>
      <p:pic>
        <p:nvPicPr>
          <p:cNvPr id="8" name="Picture 7" descr="A close-up of a grey surface&#10;&#10;Description automatically generated">
            <a:extLst>
              <a:ext uri="{FF2B5EF4-FFF2-40B4-BE49-F238E27FC236}">
                <a16:creationId xmlns:a16="http://schemas.microsoft.com/office/drawing/2014/main" id="{BFDD3071-A592-9A48-9304-03C4ACAF42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15" t="6639" r="57" b="5567"/>
          <a:stretch/>
        </p:blipFill>
        <p:spPr>
          <a:xfrm rot="16200000">
            <a:off x="8642596" y="3763411"/>
            <a:ext cx="2580401" cy="208001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A94AD98-8A5A-A4C4-540F-86D3508EFD34}"/>
              </a:ext>
            </a:extLst>
          </p:cNvPr>
          <p:cNvSpPr/>
          <p:nvPr/>
        </p:nvSpPr>
        <p:spPr>
          <a:xfrm flipH="1">
            <a:off x="1848975" y="548926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D11DA0-F247-39DF-C114-A0226BCD4D88}"/>
              </a:ext>
            </a:extLst>
          </p:cNvPr>
          <p:cNvSpPr/>
          <p:nvPr/>
        </p:nvSpPr>
        <p:spPr>
          <a:xfrm flipH="1">
            <a:off x="2191875" y="571786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DFF936C-9CE2-5953-CF4D-4840CA9C2311}"/>
              </a:ext>
            </a:extLst>
          </p:cNvPr>
          <p:cNvSpPr/>
          <p:nvPr/>
        </p:nvSpPr>
        <p:spPr>
          <a:xfrm flipH="1">
            <a:off x="2420475" y="578074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FA36D92-4DD5-1C46-A7ED-FA6677B8AED3}"/>
              </a:ext>
            </a:extLst>
          </p:cNvPr>
          <p:cNvSpPr/>
          <p:nvPr/>
        </p:nvSpPr>
        <p:spPr>
          <a:xfrm flipH="1">
            <a:off x="2682986" y="58436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B6EC2B3-03F2-65DC-C643-A2FFA659A826}"/>
              </a:ext>
            </a:extLst>
          </p:cNvPr>
          <p:cNvSpPr/>
          <p:nvPr/>
        </p:nvSpPr>
        <p:spPr>
          <a:xfrm flipH="1">
            <a:off x="2945497" y="571786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2003A7B-6C99-E7A3-DD1E-0CFBCC840390}"/>
              </a:ext>
            </a:extLst>
          </p:cNvPr>
          <p:cNvSpPr/>
          <p:nvPr/>
        </p:nvSpPr>
        <p:spPr>
          <a:xfrm flipH="1">
            <a:off x="3135996" y="58436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F01EC-A94A-0432-4EB0-C8004EE46D9E}"/>
              </a:ext>
            </a:extLst>
          </p:cNvPr>
          <p:cNvSpPr/>
          <p:nvPr/>
        </p:nvSpPr>
        <p:spPr>
          <a:xfrm flipH="1">
            <a:off x="5646136" y="56150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173F1F2-E524-B3DF-F890-7B7624E90B23}"/>
              </a:ext>
            </a:extLst>
          </p:cNvPr>
          <p:cNvSpPr/>
          <p:nvPr/>
        </p:nvSpPr>
        <p:spPr>
          <a:xfrm flipH="1">
            <a:off x="6023988" y="555214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C8F7BD7-7AE2-FF96-A44A-DAE0B7CF4695}"/>
              </a:ext>
            </a:extLst>
          </p:cNvPr>
          <p:cNvSpPr/>
          <p:nvPr/>
        </p:nvSpPr>
        <p:spPr>
          <a:xfrm flipH="1">
            <a:off x="6238627" y="58436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93EC228-395B-1EAB-F785-F2146DBB8976}"/>
              </a:ext>
            </a:extLst>
          </p:cNvPr>
          <p:cNvSpPr/>
          <p:nvPr/>
        </p:nvSpPr>
        <p:spPr>
          <a:xfrm flipH="1">
            <a:off x="6515099" y="5592088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E1D7386-0236-F952-5CEE-2279AFF68DE2}"/>
              </a:ext>
            </a:extLst>
          </p:cNvPr>
          <p:cNvSpPr/>
          <p:nvPr/>
        </p:nvSpPr>
        <p:spPr>
          <a:xfrm flipH="1">
            <a:off x="6940575" y="552920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111173-74FA-D929-B43D-4AAD3630A3CD}"/>
              </a:ext>
            </a:extLst>
          </p:cNvPr>
          <p:cNvSpPr/>
          <p:nvPr/>
        </p:nvSpPr>
        <p:spPr>
          <a:xfrm flipH="1">
            <a:off x="6789435" y="4803416"/>
            <a:ext cx="144024" cy="125772"/>
          </a:xfrm>
          <a:prstGeom prst="ellipse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4BED054-E1FD-7B7F-4DB4-D65C008AE184}"/>
              </a:ext>
            </a:extLst>
          </p:cNvPr>
          <p:cNvSpPr/>
          <p:nvPr/>
        </p:nvSpPr>
        <p:spPr>
          <a:xfrm flipH="1">
            <a:off x="9477353" y="454901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E599CA0-A16C-3EFB-FB50-0BDAFD49FC8F}"/>
              </a:ext>
            </a:extLst>
          </p:cNvPr>
          <p:cNvSpPr/>
          <p:nvPr/>
        </p:nvSpPr>
        <p:spPr>
          <a:xfrm flipH="1">
            <a:off x="9820253" y="453948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E3FE261-6016-FAF6-2C23-EF59A5F6C14C}"/>
              </a:ext>
            </a:extLst>
          </p:cNvPr>
          <p:cNvSpPr/>
          <p:nvPr/>
        </p:nvSpPr>
        <p:spPr>
          <a:xfrm flipH="1">
            <a:off x="10048853" y="455474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A22A33B-AAA7-A861-1476-32CF1E07EAAC}"/>
              </a:ext>
            </a:extLst>
          </p:cNvPr>
          <p:cNvSpPr/>
          <p:nvPr/>
        </p:nvSpPr>
        <p:spPr>
          <a:xfrm flipH="1">
            <a:off x="10311364" y="455095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36A0334-623A-CB3A-13B1-095C4B284DB5}"/>
              </a:ext>
            </a:extLst>
          </p:cNvPr>
          <p:cNvSpPr/>
          <p:nvPr/>
        </p:nvSpPr>
        <p:spPr>
          <a:xfrm flipH="1">
            <a:off x="10573875" y="454901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BFD0FB4-5295-46D6-415F-1F7291C2F8FE}"/>
              </a:ext>
            </a:extLst>
          </p:cNvPr>
          <p:cNvSpPr/>
          <p:nvPr/>
        </p:nvSpPr>
        <p:spPr>
          <a:xfrm flipH="1">
            <a:off x="10764374" y="456048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EA41399-EED9-4792-E1CD-B20A2EAB9A79}"/>
              </a:ext>
            </a:extLst>
          </p:cNvPr>
          <p:cNvCxnSpPr>
            <a:cxnSpLocks/>
          </p:cNvCxnSpPr>
          <p:nvPr/>
        </p:nvCxnSpPr>
        <p:spPr>
          <a:xfrm flipV="1">
            <a:off x="9611938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EC354A1-D6FE-7153-30E3-F8B9C5896E33}"/>
              </a:ext>
            </a:extLst>
          </p:cNvPr>
          <p:cNvCxnSpPr>
            <a:cxnSpLocks/>
          </p:cNvCxnSpPr>
          <p:nvPr/>
        </p:nvCxnSpPr>
        <p:spPr>
          <a:xfrm flipV="1">
            <a:off x="9964277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0CD2618-05E8-9F9B-2023-4D0D112136CA}"/>
              </a:ext>
            </a:extLst>
          </p:cNvPr>
          <p:cNvCxnSpPr>
            <a:cxnSpLocks/>
          </p:cNvCxnSpPr>
          <p:nvPr/>
        </p:nvCxnSpPr>
        <p:spPr>
          <a:xfrm flipV="1">
            <a:off x="10196131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D976AFF-3708-DC3A-DAF7-8244A12EE85A}"/>
              </a:ext>
            </a:extLst>
          </p:cNvPr>
          <p:cNvCxnSpPr>
            <a:cxnSpLocks/>
          </p:cNvCxnSpPr>
          <p:nvPr/>
        </p:nvCxnSpPr>
        <p:spPr>
          <a:xfrm flipV="1">
            <a:off x="10443180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2557BA3-7C41-3C83-DF2B-05B67EC8457E}"/>
              </a:ext>
            </a:extLst>
          </p:cNvPr>
          <p:cNvCxnSpPr>
            <a:cxnSpLocks/>
          </p:cNvCxnSpPr>
          <p:nvPr/>
        </p:nvCxnSpPr>
        <p:spPr>
          <a:xfrm flipV="1">
            <a:off x="10764374" y="4693678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60A59B5-C486-40D8-5CB9-890A55164570}"/>
              </a:ext>
            </a:extLst>
          </p:cNvPr>
          <p:cNvCxnSpPr>
            <a:cxnSpLocks/>
          </p:cNvCxnSpPr>
          <p:nvPr/>
        </p:nvCxnSpPr>
        <p:spPr>
          <a:xfrm flipV="1">
            <a:off x="10638443" y="4693678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FB8295C-19F9-8613-1F88-C9411D81AF6B}"/>
              </a:ext>
            </a:extLst>
          </p:cNvPr>
          <p:cNvCxnSpPr>
            <a:cxnSpLocks/>
          </p:cNvCxnSpPr>
          <p:nvPr/>
        </p:nvCxnSpPr>
        <p:spPr>
          <a:xfrm flipV="1">
            <a:off x="10530346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398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ph of different types of objects&#10;&#10;AI-generated content may be incorrect.">
            <a:extLst>
              <a:ext uri="{FF2B5EF4-FFF2-40B4-BE49-F238E27FC236}">
                <a16:creationId xmlns:a16="http://schemas.microsoft.com/office/drawing/2014/main" id="{E34262AA-2C23-153C-C3E4-93448F95A6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86"/>
          <a:stretch/>
        </p:blipFill>
        <p:spPr>
          <a:xfrm>
            <a:off x="381000" y="333375"/>
            <a:ext cx="3064844" cy="6191250"/>
          </a:xfrm>
          <a:prstGeom prst="rect">
            <a:avLst/>
          </a:prstGeom>
        </p:spPr>
      </p:pic>
      <p:pic>
        <p:nvPicPr>
          <p:cNvPr id="6" name="Picture 5" descr="A graph of different types of objects&#10;&#10;AI-generated content may be incorrect.">
            <a:extLst>
              <a:ext uri="{FF2B5EF4-FFF2-40B4-BE49-F238E27FC236}">
                <a16:creationId xmlns:a16="http://schemas.microsoft.com/office/drawing/2014/main" id="{C3DC6E6A-30E4-4329-763A-557520E82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2" r="39824"/>
          <a:stretch/>
        </p:blipFill>
        <p:spPr>
          <a:xfrm>
            <a:off x="3445844" y="333375"/>
            <a:ext cx="3118585" cy="6191250"/>
          </a:xfrm>
          <a:prstGeom prst="rect">
            <a:avLst/>
          </a:prstGeom>
        </p:spPr>
      </p:pic>
      <p:pic>
        <p:nvPicPr>
          <p:cNvPr id="7" name="Picture 6" descr="A graph of different types of objects&#10;&#10;AI-generated content may be incorrect.">
            <a:extLst>
              <a:ext uri="{FF2B5EF4-FFF2-40B4-BE49-F238E27FC236}">
                <a16:creationId xmlns:a16="http://schemas.microsoft.com/office/drawing/2014/main" id="{D3041C80-2C41-1F3A-F6A7-8588C1FAE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9" r="62"/>
          <a:stretch/>
        </p:blipFill>
        <p:spPr>
          <a:xfrm>
            <a:off x="6564429" y="333375"/>
            <a:ext cx="3840480" cy="6191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D4FACC-DB37-D289-0931-D1722CB52B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11"/>
          <a:stretch/>
        </p:blipFill>
        <p:spPr>
          <a:xfrm>
            <a:off x="7478829" y="3484345"/>
            <a:ext cx="2050182" cy="238434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A9C91F9-1705-31D3-BCFB-0CF0B6CE0A5E}"/>
              </a:ext>
            </a:extLst>
          </p:cNvPr>
          <p:cNvSpPr/>
          <p:nvPr/>
        </p:nvSpPr>
        <p:spPr>
          <a:xfrm flipH="1">
            <a:off x="1814540" y="5325631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579F868-B799-216E-D3FA-4C97C90FCC5E}"/>
              </a:ext>
            </a:extLst>
          </p:cNvPr>
          <p:cNvSpPr/>
          <p:nvPr/>
        </p:nvSpPr>
        <p:spPr>
          <a:xfrm flipH="1">
            <a:off x="2188322" y="551105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BE9192-C1DC-C9AE-1355-66E521831EB9}"/>
              </a:ext>
            </a:extLst>
          </p:cNvPr>
          <p:cNvSpPr/>
          <p:nvPr/>
        </p:nvSpPr>
        <p:spPr>
          <a:xfrm flipH="1">
            <a:off x="2399723" y="5573941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162DBE0-1EF7-3F1C-4D91-56AE1899BD44}"/>
              </a:ext>
            </a:extLst>
          </p:cNvPr>
          <p:cNvSpPr/>
          <p:nvPr/>
        </p:nvSpPr>
        <p:spPr>
          <a:xfrm flipH="1">
            <a:off x="2656041" y="5699713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9D8090D-719D-B503-CEE2-120D3AF3D8C2}"/>
              </a:ext>
            </a:extLst>
          </p:cNvPr>
          <p:cNvSpPr/>
          <p:nvPr/>
        </p:nvSpPr>
        <p:spPr>
          <a:xfrm flipH="1">
            <a:off x="2916632" y="5573941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E2DF0DB-73CF-9CD2-43AF-DF0496D7D0CF}"/>
              </a:ext>
            </a:extLst>
          </p:cNvPr>
          <p:cNvSpPr/>
          <p:nvPr/>
        </p:nvSpPr>
        <p:spPr>
          <a:xfrm flipH="1">
            <a:off x="3100938" y="563682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E34DAE6-13DB-9CDF-7651-4D9133469E84}"/>
              </a:ext>
            </a:extLst>
          </p:cNvPr>
          <p:cNvSpPr/>
          <p:nvPr/>
        </p:nvSpPr>
        <p:spPr>
          <a:xfrm flipH="1">
            <a:off x="4979472" y="551105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678C9C5-179D-4084-5A2E-94EA47BEE1FB}"/>
              </a:ext>
            </a:extLst>
          </p:cNvPr>
          <p:cNvSpPr/>
          <p:nvPr/>
        </p:nvSpPr>
        <p:spPr>
          <a:xfrm flipH="1">
            <a:off x="5294072" y="538851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55C6CFC-02EB-87BC-4773-BF30989BC8DD}"/>
              </a:ext>
            </a:extLst>
          </p:cNvPr>
          <p:cNvSpPr/>
          <p:nvPr/>
        </p:nvSpPr>
        <p:spPr>
          <a:xfrm flipH="1">
            <a:off x="5547540" y="5671751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01B497D-E180-1A2D-5964-0FC8A7D23EE6}"/>
              </a:ext>
            </a:extLst>
          </p:cNvPr>
          <p:cNvSpPr/>
          <p:nvPr/>
        </p:nvSpPr>
        <p:spPr>
          <a:xfrm flipH="1">
            <a:off x="5804033" y="5448169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3E37FE7-C917-364C-C10A-82BE3A18C8EC}"/>
              </a:ext>
            </a:extLst>
          </p:cNvPr>
          <p:cNvSpPr/>
          <p:nvPr/>
        </p:nvSpPr>
        <p:spPr>
          <a:xfrm flipH="1">
            <a:off x="6243945" y="533500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0AD30DA-1D59-2AEC-5B70-A5BAE72A354F}"/>
              </a:ext>
            </a:extLst>
          </p:cNvPr>
          <p:cNvSpPr/>
          <p:nvPr/>
        </p:nvSpPr>
        <p:spPr>
          <a:xfrm flipH="1">
            <a:off x="6055985" y="4677430"/>
            <a:ext cx="144024" cy="125772"/>
          </a:xfrm>
          <a:prstGeom prst="ellipse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A37FF4A-99E3-B547-1807-4D593EED5169}"/>
              </a:ext>
            </a:extLst>
          </p:cNvPr>
          <p:cNvSpPr/>
          <p:nvPr/>
        </p:nvSpPr>
        <p:spPr>
          <a:xfrm flipH="1">
            <a:off x="7995652" y="448877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77E738D-07B4-6C37-F7A5-F620C54968AD}"/>
              </a:ext>
            </a:extLst>
          </p:cNvPr>
          <p:cNvSpPr/>
          <p:nvPr/>
        </p:nvSpPr>
        <p:spPr>
          <a:xfrm flipH="1">
            <a:off x="8320109" y="449545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09457B4-CB41-58E2-FE2F-FF35D354F0F6}"/>
              </a:ext>
            </a:extLst>
          </p:cNvPr>
          <p:cNvSpPr/>
          <p:nvPr/>
        </p:nvSpPr>
        <p:spPr>
          <a:xfrm flipH="1">
            <a:off x="8591518" y="448877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8EF4FDB-D566-F481-FD70-9AE465B5CBB1}"/>
              </a:ext>
            </a:extLst>
          </p:cNvPr>
          <p:cNvSpPr/>
          <p:nvPr/>
        </p:nvSpPr>
        <p:spPr>
          <a:xfrm flipH="1">
            <a:off x="9060264" y="448877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1234141-C627-122D-8302-CA41FD3DAF58}"/>
              </a:ext>
            </a:extLst>
          </p:cNvPr>
          <p:cNvSpPr/>
          <p:nvPr/>
        </p:nvSpPr>
        <p:spPr>
          <a:xfrm flipH="1">
            <a:off x="8836932" y="449545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2CE0667-8A93-EA76-9869-5303972CC2B9}"/>
              </a:ext>
            </a:extLst>
          </p:cNvPr>
          <p:cNvSpPr/>
          <p:nvPr/>
        </p:nvSpPr>
        <p:spPr>
          <a:xfrm flipH="1">
            <a:off x="9264986" y="449616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17C6620-696B-B3A2-C1E8-35B3FC14269F}"/>
              </a:ext>
            </a:extLst>
          </p:cNvPr>
          <p:cNvCxnSpPr>
            <a:cxnSpLocks/>
          </p:cNvCxnSpPr>
          <p:nvPr/>
        </p:nvCxnSpPr>
        <p:spPr>
          <a:xfrm flipV="1">
            <a:off x="8139676" y="4578816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51D55C9-EF79-8393-B5AA-81BC3D6F4595}"/>
              </a:ext>
            </a:extLst>
          </p:cNvPr>
          <p:cNvCxnSpPr>
            <a:cxnSpLocks/>
          </p:cNvCxnSpPr>
          <p:nvPr/>
        </p:nvCxnSpPr>
        <p:spPr>
          <a:xfrm flipV="1">
            <a:off x="8464133" y="4560888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D33835C-7EC9-9C28-144F-105E5582B8A9}"/>
              </a:ext>
            </a:extLst>
          </p:cNvPr>
          <p:cNvCxnSpPr>
            <a:cxnSpLocks/>
          </p:cNvCxnSpPr>
          <p:nvPr/>
        </p:nvCxnSpPr>
        <p:spPr>
          <a:xfrm flipV="1">
            <a:off x="8721811" y="4583489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D6FF0A2-C989-018A-5652-B10D7E0E10E3}"/>
              </a:ext>
            </a:extLst>
          </p:cNvPr>
          <p:cNvCxnSpPr>
            <a:cxnSpLocks/>
          </p:cNvCxnSpPr>
          <p:nvPr/>
        </p:nvCxnSpPr>
        <p:spPr>
          <a:xfrm flipV="1">
            <a:off x="8935059" y="4583489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360F592-3AF5-6B88-405A-FD1CF8BBF055}"/>
              </a:ext>
            </a:extLst>
          </p:cNvPr>
          <p:cNvCxnSpPr>
            <a:cxnSpLocks/>
          </p:cNvCxnSpPr>
          <p:nvPr/>
        </p:nvCxnSpPr>
        <p:spPr>
          <a:xfrm flipV="1">
            <a:off x="9316018" y="4578816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2662058-94D4-3973-F331-9E97E09E4709}"/>
              </a:ext>
            </a:extLst>
          </p:cNvPr>
          <p:cNvCxnSpPr>
            <a:cxnSpLocks/>
          </p:cNvCxnSpPr>
          <p:nvPr/>
        </p:nvCxnSpPr>
        <p:spPr>
          <a:xfrm flipV="1">
            <a:off x="9204288" y="458026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12012C2-C0A4-8C70-21E2-F0E63ABB63CD}"/>
              </a:ext>
            </a:extLst>
          </p:cNvPr>
          <p:cNvCxnSpPr>
            <a:cxnSpLocks/>
          </p:cNvCxnSpPr>
          <p:nvPr/>
        </p:nvCxnSpPr>
        <p:spPr>
          <a:xfrm flipV="1">
            <a:off x="9060264" y="4583489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110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12692-754E-D15C-E956-7F2AFE35D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graphs showing different types of data&#10;&#10;Description automatically generated with medium confidence">
            <a:extLst>
              <a:ext uri="{FF2B5EF4-FFF2-40B4-BE49-F238E27FC236}">
                <a16:creationId xmlns:a16="http://schemas.microsoft.com/office/drawing/2014/main" id="{70208C6F-14FF-E990-9962-EDADC234B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5250"/>
            <a:ext cx="11430000" cy="6667500"/>
          </a:xfrm>
          <a:prstGeom prst="rect">
            <a:avLst/>
          </a:prstGeom>
        </p:spPr>
      </p:pic>
      <p:pic>
        <p:nvPicPr>
          <p:cNvPr id="8" name="Picture 7" descr="A close-up of a grey surface&#10;&#10;Description automatically generated">
            <a:extLst>
              <a:ext uri="{FF2B5EF4-FFF2-40B4-BE49-F238E27FC236}">
                <a16:creationId xmlns:a16="http://schemas.microsoft.com/office/drawing/2014/main" id="{01E48CE4-132C-5EED-3AB3-7486776A7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15" t="6639" r="57" b="5567"/>
          <a:stretch/>
        </p:blipFill>
        <p:spPr>
          <a:xfrm rot="16200000">
            <a:off x="8642596" y="3763411"/>
            <a:ext cx="2580401" cy="208001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DBD0A3E-E119-01BC-5F59-11151D6BE021}"/>
              </a:ext>
            </a:extLst>
          </p:cNvPr>
          <p:cNvSpPr/>
          <p:nvPr/>
        </p:nvSpPr>
        <p:spPr>
          <a:xfrm flipH="1">
            <a:off x="1848975" y="548926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3C8D0F2-5088-E957-29C1-471085BC85B9}"/>
              </a:ext>
            </a:extLst>
          </p:cNvPr>
          <p:cNvSpPr/>
          <p:nvPr/>
        </p:nvSpPr>
        <p:spPr>
          <a:xfrm flipH="1">
            <a:off x="2191875" y="571786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D1A8FD-FEC9-9A19-70D3-9BC2B363F432}"/>
              </a:ext>
            </a:extLst>
          </p:cNvPr>
          <p:cNvSpPr/>
          <p:nvPr/>
        </p:nvSpPr>
        <p:spPr>
          <a:xfrm flipH="1">
            <a:off x="2420475" y="578074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E5D63EA-7B34-07FE-2DAA-6B8AC7A43B35}"/>
              </a:ext>
            </a:extLst>
          </p:cNvPr>
          <p:cNvSpPr/>
          <p:nvPr/>
        </p:nvSpPr>
        <p:spPr>
          <a:xfrm flipH="1">
            <a:off x="2682986" y="58436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5C4485D-768C-7295-AF4F-62FA2DD284C9}"/>
              </a:ext>
            </a:extLst>
          </p:cNvPr>
          <p:cNvSpPr/>
          <p:nvPr/>
        </p:nvSpPr>
        <p:spPr>
          <a:xfrm flipH="1">
            <a:off x="2945497" y="571786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E62C45C-D89B-2AD3-C68F-3BD587B06097}"/>
              </a:ext>
            </a:extLst>
          </p:cNvPr>
          <p:cNvSpPr/>
          <p:nvPr/>
        </p:nvSpPr>
        <p:spPr>
          <a:xfrm flipH="1">
            <a:off x="3135996" y="58436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F1354B-448E-0452-AA34-E8079A2F6FD5}"/>
              </a:ext>
            </a:extLst>
          </p:cNvPr>
          <p:cNvSpPr/>
          <p:nvPr/>
        </p:nvSpPr>
        <p:spPr>
          <a:xfrm flipH="1">
            <a:off x="5646136" y="56150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7DC1AEC-93D9-58BA-4CCB-5635C2065745}"/>
              </a:ext>
            </a:extLst>
          </p:cNvPr>
          <p:cNvSpPr/>
          <p:nvPr/>
        </p:nvSpPr>
        <p:spPr>
          <a:xfrm flipH="1">
            <a:off x="6023988" y="555214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0374492-254B-EBC6-A56A-59239802AFF4}"/>
              </a:ext>
            </a:extLst>
          </p:cNvPr>
          <p:cNvSpPr/>
          <p:nvPr/>
        </p:nvSpPr>
        <p:spPr>
          <a:xfrm flipH="1">
            <a:off x="6238627" y="584363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3D1ABA3-028A-FEFB-5F12-FA9B93BB7DB7}"/>
              </a:ext>
            </a:extLst>
          </p:cNvPr>
          <p:cNvSpPr/>
          <p:nvPr/>
        </p:nvSpPr>
        <p:spPr>
          <a:xfrm flipH="1">
            <a:off x="6515099" y="5592088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77AF595-BE38-CBD2-F95E-8D3F56B29751}"/>
              </a:ext>
            </a:extLst>
          </p:cNvPr>
          <p:cNvSpPr/>
          <p:nvPr/>
        </p:nvSpPr>
        <p:spPr>
          <a:xfrm flipH="1">
            <a:off x="6940575" y="552920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0B7A362-D7AB-55A1-4E1B-874F3B7809FC}"/>
              </a:ext>
            </a:extLst>
          </p:cNvPr>
          <p:cNvSpPr/>
          <p:nvPr/>
        </p:nvSpPr>
        <p:spPr>
          <a:xfrm flipH="1">
            <a:off x="6789435" y="4803416"/>
            <a:ext cx="144024" cy="125772"/>
          </a:xfrm>
          <a:prstGeom prst="ellipse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A9A3411-E0F4-3EA4-FDAD-4785EE31042E}"/>
              </a:ext>
            </a:extLst>
          </p:cNvPr>
          <p:cNvSpPr/>
          <p:nvPr/>
        </p:nvSpPr>
        <p:spPr>
          <a:xfrm flipH="1">
            <a:off x="9477353" y="454901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CBAA051-1B69-A952-0E31-F5E9F4839C55}"/>
              </a:ext>
            </a:extLst>
          </p:cNvPr>
          <p:cNvSpPr/>
          <p:nvPr/>
        </p:nvSpPr>
        <p:spPr>
          <a:xfrm flipH="1">
            <a:off x="9820253" y="453948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CA105EE-D889-CBE2-4C3F-40B7CC0D7460}"/>
              </a:ext>
            </a:extLst>
          </p:cNvPr>
          <p:cNvSpPr/>
          <p:nvPr/>
        </p:nvSpPr>
        <p:spPr>
          <a:xfrm flipH="1">
            <a:off x="10048853" y="4554746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87A3A30-4175-8496-B5AC-9D8C9556B519}"/>
              </a:ext>
            </a:extLst>
          </p:cNvPr>
          <p:cNvSpPr/>
          <p:nvPr/>
        </p:nvSpPr>
        <p:spPr>
          <a:xfrm flipH="1">
            <a:off x="10311364" y="455095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FB822B2-443B-858B-C7E0-2913AD893B3E}"/>
              </a:ext>
            </a:extLst>
          </p:cNvPr>
          <p:cNvSpPr/>
          <p:nvPr/>
        </p:nvSpPr>
        <p:spPr>
          <a:xfrm flipH="1">
            <a:off x="10573875" y="4549010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8536D1E-381E-B7E0-3FDA-4AA3CF787BFD}"/>
              </a:ext>
            </a:extLst>
          </p:cNvPr>
          <p:cNvSpPr/>
          <p:nvPr/>
        </p:nvSpPr>
        <p:spPr>
          <a:xfrm flipH="1">
            <a:off x="10764374" y="4560482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552036C-643B-3464-B7F0-370DF711C814}"/>
              </a:ext>
            </a:extLst>
          </p:cNvPr>
          <p:cNvCxnSpPr>
            <a:cxnSpLocks/>
          </p:cNvCxnSpPr>
          <p:nvPr/>
        </p:nvCxnSpPr>
        <p:spPr>
          <a:xfrm flipV="1">
            <a:off x="9611938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A7A15DD-0DB4-112C-3A09-25E3402C65D7}"/>
              </a:ext>
            </a:extLst>
          </p:cNvPr>
          <p:cNvCxnSpPr>
            <a:cxnSpLocks/>
          </p:cNvCxnSpPr>
          <p:nvPr/>
        </p:nvCxnSpPr>
        <p:spPr>
          <a:xfrm flipV="1">
            <a:off x="9964277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6FE2CB6-B1B4-606E-3ACA-19ACB723F2AF}"/>
              </a:ext>
            </a:extLst>
          </p:cNvPr>
          <p:cNvCxnSpPr>
            <a:cxnSpLocks/>
          </p:cNvCxnSpPr>
          <p:nvPr/>
        </p:nvCxnSpPr>
        <p:spPr>
          <a:xfrm flipV="1">
            <a:off x="10196131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56BCB85-D473-3801-C53B-D614F01C123C}"/>
              </a:ext>
            </a:extLst>
          </p:cNvPr>
          <p:cNvCxnSpPr>
            <a:cxnSpLocks/>
          </p:cNvCxnSpPr>
          <p:nvPr/>
        </p:nvCxnSpPr>
        <p:spPr>
          <a:xfrm flipV="1">
            <a:off x="10443180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9227686-0429-635A-8A21-59769D761DE3}"/>
              </a:ext>
            </a:extLst>
          </p:cNvPr>
          <p:cNvCxnSpPr>
            <a:cxnSpLocks/>
          </p:cNvCxnSpPr>
          <p:nvPr/>
        </p:nvCxnSpPr>
        <p:spPr>
          <a:xfrm flipV="1">
            <a:off x="10764374" y="4693678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5864B7E-925F-B1C8-BAE8-CABE56966860}"/>
              </a:ext>
            </a:extLst>
          </p:cNvPr>
          <p:cNvCxnSpPr>
            <a:cxnSpLocks/>
          </p:cNvCxnSpPr>
          <p:nvPr/>
        </p:nvCxnSpPr>
        <p:spPr>
          <a:xfrm flipV="1">
            <a:off x="10638443" y="4693678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A8000CE-C0A5-70D1-85F3-B55D129FA6BA}"/>
              </a:ext>
            </a:extLst>
          </p:cNvPr>
          <p:cNvCxnSpPr>
            <a:cxnSpLocks/>
          </p:cNvCxnSpPr>
          <p:nvPr/>
        </p:nvCxnSpPr>
        <p:spPr>
          <a:xfrm flipV="1">
            <a:off x="10530346" y="4686254"/>
            <a:ext cx="0" cy="1809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421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aph of different types of graph&#10;&#10;Description automatically generated with medium confidence">
            <a:extLst>
              <a:ext uri="{FF2B5EF4-FFF2-40B4-BE49-F238E27FC236}">
                <a16:creationId xmlns:a16="http://schemas.microsoft.com/office/drawing/2014/main" id="{A7F8653F-1B0D-5271-1227-E284AA8F1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190500"/>
            <a:ext cx="10477500" cy="6477000"/>
          </a:xfrm>
          <a:prstGeom prst="rect">
            <a:avLst/>
          </a:prstGeom>
        </p:spPr>
      </p:pic>
      <p:pic>
        <p:nvPicPr>
          <p:cNvPr id="14" name="Picture 13" descr="A close-up of a grey surface&#10;&#10;Description automatically generated">
            <a:extLst>
              <a:ext uri="{FF2B5EF4-FFF2-40B4-BE49-F238E27FC236}">
                <a16:creationId xmlns:a16="http://schemas.microsoft.com/office/drawing/2014/main" id="{4989F7A1-9FA8-21C0-E174-BA7BE0417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1" r="58"/>
          <a:stretch/>
        </p:blipFill>
        <p:spPr>
          <a:xfrm rot="16200000">
            <a:off x="8770339" y="3551384"/>
            <a:ext cx="2413418" cy="2580496"/>
          </a:xfrm>
          <a:prstGeom prst="rect">
            <a:avLst/>
          </a:prstGeom>
        </p:spPr>
      </p:pic>
      <p:pic>
        <p:nvPicPr>
          <p:cNvPr id="15" name="Picture 14" descr="A close-up of a grey surface&#10;&#10;Description automatically generated">
            <a:extLst>
              <a:ext uri="{FF2B5EF4-FFF2-40B4-BE49-F238E27FC236}">
                <a16:creationId xmlns:a16="http://schemas.microsoft.com/office/drawing/2014/main" id="{D15C01CA-9779-76D1-0944-54E39B0AC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4" t="88200" r="57"/>
          <a:stretch/>
        </p:blipFill>
        <p:spPr>
          <a:xfrm>
            <a:off x="10319072" y="3634922"/>
            <a:ext cx="948224" cy="304486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6" name="Picture 15" descr="A close-up of a grey surface&#10;&#10;Description automatically generated">
            <a:extLst>
              <a:ext uri="{FF2B5EF4-FFF2-40B4-BE49-F238E27FC236}">
                <a16:creationId xmlns:a16="http://schemas.microsoft.com/office/drawing/2014/main" id="{80D52EFB-C60F-1611-5F10-FA80084EB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4" t="82945" r="12670" b="10709"/>
          <a:stretch/>
        </p:blipFill>
        <p:spPr>
          <a:xfrm rot="5400000">
            <a:off x="10917173" y="3930912"/>
            <a:ext cx="350845" cy="216369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7" name="Picture 16" descr="A close-up of a grey surface&#10;&#10;Description automatically generated">
            <a:extLst>
              <a:ext uri="{FF2B5EF4-FFF2-40B4-BE49-F238E27FC236}">
                <a16:creationId xmlns:a16="http://schemas.microsoft.com/office/drawing/2014/main" id="{BCE24FE8-186C-6A30-EA67-EC8D9EB2C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4" t="82945" r="12670" b="10709"/>
          <a:stretch/>
        </p:blipFill>
        <p:spPr>
          <a:xfrm rot="5400000">
            <a:off x="10875985" y="4247209"/>
            <a:ext cx="433221" cy="216368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DBC06B9-E144-9E33-B4D7-7EBF8CA5EE69}"/>
              </a:ext>
            </a:extLst>
          </p:cNvPr>
          <p:cNvSpPr/>
          <p:nvPr/>
        </p:nvSpPr>
        <p:spPr>
          <a:xfrm flipH="1">
            <a:off x="9472456" y="5339381"/>
            <a:ext cx="45719" cy="52658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58DB1ED-D7FB-0974-0ABB-50D1F4277BC5}"/>
              </a:ext>
            </a:extLst>
          </p:cNvPr>
          <p:cNvSpPr/>
          <p:nvPr/>
        </p:nvSpPr>
        <p:spPr>
          <a:xfrm flipH="1">
            <a:off x="10632987" y="5365710"/>
            <a:ext cx="45719" cy="52658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3AC4B91-6AF1-E691-386A-F1DF9DFDB077}"/>
              </a:ext>
            </a:extLst>
          </p:cNvPr>
          <p:cNvSpPr/>
          <p:nvPr/>
        </p:nvSpPr>
        <p:spPr>
          <a:xfrm flipH="1">
            <a:off x="9843370" y="5339381"/>
            <a:ext cx="45719" cy="52658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22186F0-DD1E-AA67-BF15-098267B898D2}"/>
              </a:ext>
            </a:extLst>
          </p:cNvPr>
          <p:cNvSpPr/>
          <p:nvPr/>
        </p:nvSpPr>
        <p:spPr>
          <a:xfrm flipH="1">
            <a:off x="10397114" y="5339381"/>
            <a:ext cx="45719" cy="52658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AF83928-5A71-2EB7-5088-D90597BCB235}"/>
              </a:ext>
            </a:extLst>
          </p:cNvPr>
          <p:cNvSpPr/>
          <p:nvPr/>
        </p:nvSpPr>
        <p:spPr>
          <a:xfrm flipH="1">
            <a:off x="10870022" y="5365710"/>
            <a:ext cx="45719" cy="52658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59CF0C2-A734-848A-447E-17A082BBE1B4}"/>
              </a:ext>
            </a:extLst>
          </p:cNvPr>
          <p:cNvSpPr/>
          <p:nvPr/>
        </p:nvSpPr>
        <p:spPr>
          <a:xfrm flipH="1">
            <a:off x="2439525" y="542258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F242963-9D24-B88F-C2F0-BEE161C9A258}"/>
              </a:ext>
            </a:extLst>
          </p:cNvPr>
          <p:cNvSpPr/>
          <p:nvPr/>
        </p:nvSpPr>
        <p:spPr>
          <a:xfrm flipH="1">
            <a:off x="2896725" y="564995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2E0A9B-401F-9E90-594D-E8808F5DC822}"/>
              </a:ext>
            </a:extLst>
          </p:cNvPr>
          <p:cNvSpPr/>
          <p:nvPr/>
        </p:nvSpPr>
        <p:spPr>
          <a:xfrm flipH="1">
            <a:off x="3142258" y="5775729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1E0D3AB-6FDE-C3F2-5EAE-F51EB99159E8}"/>
              </a:ext>
            </a:extLst>
          </p:cNvPr>
          <p:cNvSpPr/>
          <p:nvPr/>
        </p:nvSpPr>
        <p:spPr>
          <a:xfrm flipH="1">
            <a:off x="3433189" y="5775729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DAAEF76-7D65-623D-DE01-EFF96BE12517}"/>
              </a:ext>
            </a:extLst>
          </p:cNvPr>
          <p:cNvSpPr/>
          <p:nvPr/>
        </p:nvSpPr>
        <p:spPr>
          <a:xfrm flipH="1">
            <a:off x="3797256" y="5712843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3A8099D-2EB2-9C16-840A-8A3AB566AA4A}"/>
              </a:ext>
            </a:extLst>
          </p:cNvPr>
          <p:cNvSpPr/>
          <p:nvPr/>
        </p:nvSpPr>
        <p:spPr>
          <a:xfrm flipH="1">
            <a:off x="4017299" y="5775729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2DD7C62-6C82-614B-C3C4-D0493400C4DD}"/>
              </a:ext>
            </a:extLst>
          </p:cNvPr>
          <p:cNvSpPr/>
          <p:nvPr/>
        </p:nvSpPr>
        <p:spPr>
          <a:xfrm flipH="1">
            <a:off x="5915971" y="5587071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CD71C98-6914-4244-D9BD-F9BC6BD6EFCD}"/>
              </a:ext>
            </a:extLst>
          </p:cNvPr>
          <p:cNvSpPr/>
          <p:nvPr/>
        </p:nvSpPr>
        <p:spPr>
          <a:xfrm flipH="1">
            <a:off x="6352050" y="5485471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5B45235-9539-6488-EBEF-A508E8CE04E5}"/>
              </a:ext>
            </a:extLst>
          </p:cNvPr>
          <p:cNvSpPr/>
          <p:nvPr/>
        </p:nvSpPr>
        <p:spPr>
          <a:xfrm flipH="1">
            <a:off x="6644104" y="5712843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D160D69-EE33-BEC1-B716-D8639B1B167B}"/>
              </a:ext>
            </a:extLst>
          </p:cNvPr>
          <p:cNvSpPr/>
          <p:nvPr/>
        </p:nvSpPr>
        <p:spPr>
          <a:xfrm flipH="1">
            <a:off x="7011334" y="5548357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B8E36BD-9629-A7BC-02EE-4280D94F60B3}"/>
              </a:ext>
            </a:extLst>
          </p:cNvPr>
          <p:cNvSpPr/>
          <p:nvPr/>
        </p:nvSpPr>
        <p:spPr>
          <a:xfrm flipH="1">
            <a:off x="7519425" y="5422585"/>
            <a:ext cx="144024" cy="125772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E7F6C3E-A2B2-768F-F3E3-2D046497755D}"/>
              </a:ext>
            </a:extLst>
          </p:cNvPr>
          <p:cNvSpPr/>
          <p:nvPr/>
        </p:nvSpPr>
        <p:spPr>
          <a:xfrm flipH="1">
            <a:off x="7335254" y="4778745"/>
            <a:ext cx="144024" cy="125772"/>
          </a:xfrm>
          <a:prstGeom prst="ellipse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A6C448E-4CFB-9288-191B-10D6B76B789A}"/>
              </a:ext>
            </a:extLst>
          </p:cNvPr>
          <p:cNvSpPr/>
          <p:nvPr/>
        </p:nvSpPr>
        <p:spPr>
          <a:xfrm flipH="1">
            <a:off x="10261038" y="5365710"/>
            <a:ext cx="45719" cy="52658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6D15DA-B315-F734-C8B4-86B6E8D3590A}"/>
              </a:ext>
            </a:extLst>
          </p:cNvPr>
          <p:cNvSpPr txBox="1"/>
          <p:nvPr/>
        </p:nvSpPr>
        <p:spPr>
          <a:xfrm>
            <a:off x="7908425" y="3417833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961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rown and black object&#10;&#10;Description automatically generated">
            <a:extLst>
              <a:ext uri="{FF2B5EF4-FFF2-40B4-BE49-F238E27FC236}">
                <a16:creationId xmlns:a16="http://schemas.microsoft.com/office/drawing/2014/main" id="{F024D029-FD97-65A1-A257-F68BE85D9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1544" y="4652744"/>
            <a:ext cx="3920455" cy="2205256"/>
          </a:xfrm>
          <a:prstGeom prst="rect">
            <a:avLst/>
          </a:prstGeom>
        </p:spPr>
      </p:pic>
      <p:pic>
        <p:nvPicPr>
          <p:cNvPr id="6" name="Picture 5" descr="A close-up of a grey surface&#10;&#10;Description automatically generated">
            <a:extLst>
              <a:ext uri="{FF2B5EF4-FFF2-40B4-BE49-F238E27FC236}">
                <a16:creationId xmlns:a16="http://schemas.microsoft.com/office/drawing/2014/main" id="{0238D2FE-72E6-84C1-1A65-5CD175E59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5" r="57"/>
          <a:stretch/>
        </p:blipFill>
        <p:spPr>
          <a:xfrm rot="16200000">
            <a:off x="4999520" y="2876224"/>
            <a:ext cx="3854293" cy="2580496"/>
          </a:xfrm>
          <a:prstGeom prst="rect">
            <a:avLst/>
          </a:prstGeom>
        </p:spPr>
      </p:pic>
      <p:pic>
        <p:nvPicPr>
          <p:cNvPr id="2" name="Picture 1" descr="A close-up of a grey surface&#10;&#10;Description automatically generated">
            <a:extLst>
              <a:ext uri="{FF2B5EF4-FFF2-40B4-BE49-F238E27FC236}">
                <a16:creationId xmlns:a16="http://schemas.microsoft.com/office/drawing/2014/main" id="{F769E0F3-BF40-171D-60A3-E1A4F7E2B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8" t="84515" r="58" b="10636"/>
          <a:stretch/>
        </p:blipFill>
        <p:spPr>
          <a:xfrm rot="16200000">
            <a:off x="7592041" y="2723070"/>
            <a:ext cx="861613" cy="12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54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tone&#10;&#10;Description automatically generated">
            <a:extLst>
              <a:ext uri="{FF2B5EF4-FFF2-40B4-BE49-F238E27FC236}">
                <a16:creationId xmlns:a16="http://schemas.microsoft.com/office/drawing/2014/main" id="{6022FEB5-E257-A2FF-6423-BCEC83ECF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73495" y="3157521"/>
            <a:ext cx="3043574" cy="260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50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3FDB036-A8EB-DAAC-9284-6B6FD865E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01" y="99587"/>
            <a:ext cx="109728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948E25-943B-16D5-991D-452E19904332}"/>
              </a:ext>
            </a:extLst>
          </p:cNvPr>
          <p:cNvSpPr txBox="1"/>
          <p:nvPr/>
        </p:nvSpPr>
        <p:spPr>
          <a:xfrm>
            <a:off x="8024389" y="425513"/>
            <a:ext cx="503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(*)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29C54D-29F6-A2AF-AEBA-CCD874B3743D}"/>
              </a:ext>
            </a:extLst>
          </p:cNvPr>
          <p:cNvSpPr txBox="1"/>
          <p:nvPr/>
        </p:nvSpPr>
        <p:spPr>
          <a:xfrm>
            <a:off x="5931530" y="3719466"/>
            <a:ext cx="503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(*)</a:t>
            </a:r>
          </a:p>
        </p:txBody>
      </p:sp>
    </p:spTree>
    <p:extLst>
      <p:ext uri="{BB962C8B-B14F-4D97-AF65-F5344CB8AC3E}">
        <p14:creationId xmlns:p14="http://schemas.microsoft.com/office/powerpoint/2010/main" val="702926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</Words>
  <Application>Microsoft Office PowerPoint</Application>
  <PresentationFormat>Widescreen</PresentationFormat>
  <Paragraphs>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Peter Betts</dc:creator>
  <cp:lastModifiedBy>Peter Betts</cp:lastModifiedBy>
  <cp:revision>11</cp:revision>
  <dcterms:created xsi:type="dcterms:W3CDTF">2024-10-31T10:32:52Z</dcterms:created>
  <dcterms:modified xsi:type="dcterms:W3CDTF">2026-01-21T13:36:17Z</dcterms:modified>
</cp:coreProperties>
</file>